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120" d="100"/>
          <a:sy n="120" d="100"/>
        </p:scale>
        <p:origin x="2150" y="86"/>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07685326"/>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17 мамыр</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17</a:t>
            </a:r>
            <a:r>
              <a:rPr lang="kk-KZ" sz="1100" b="1" kern="1400" dirty="0">
                <a:latin typeface="Times New Roman" panose="02020603050405020304" pitchFamily="18" charset="0"/>
                <a:cs typeface="Times New Roman" panose="02020603050405020304" pitchFamily="18" charset="0"/>
              </a:rPr>
              <a:t> мамыр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07640152"/>
              </p:ext>
            </p:extLst>
          </p:nvPr>
        </p:nvGraphicFramePr>
        <p:xfrm>
          <a:off x="5328914" y="3770597"/>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6968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1.394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2"/>
            <a:ext cx="4302383"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18 </a:t>
            </a:r>
            <a:r>
              <a:rPr lang="kk-KZ" sz="1100" b="1" kern="1400" dirty="0">
                <a:latin typeface="Times New Roman" panose="02020603050405020304" pitchFamily="18" charset="0"/>
                <a:cs typeface="Times New Roman" panose="02020603050405020304" pitchFamily="18" charset="0"/>
              </a:rPr>
              <a:t>мамырға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17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18</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a:t>
            </a:r>
            <a:r>
              <a:rPr lang="ru-RU" sz="1100" b="1" dirty="0" err="1">
                <a:latin typeface="Times New Roman" panose="02020603050405020304" pitchFamily="18" charset="0"/>
                <a:cs typeface="Times New Roman" panose="02020603050405020304" pitchFamily="18" charset="0"/>
              </a:rPr>
              <a:t>дейін</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p>
          <a:p>
            <a:pPr lvl="0" algn="ct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a:t>
            </a:r>
            <a:r>
              <a:rPr lang="kk-KZ" sz="1100" dirty="0">
                <a:latin typeface="Times New Roman" panose="02020603050405020304" pitchFamily="18" charset="0"/>
                <a:ea typeface="Times New Roman" panose="02020603050405020304" pitchFamily="18" charset="0"/>
              </a:rPr>
              <a:t>. Солтүстіктен</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9-14</a:t>
            </a:r>
            <a:r>
              <a:rPr lang="kk-KZ" sz="1100" dirty="0">
                <a:latin typeface="Times New Roman" panose="02020603050405020304" pitchFamily="18" charset="0"/>
                <a:ea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4-6, күндіз 19-21 градус жылы</a:t>
            </a:r>
            <a:r>
              <a:rPr lang="ru-RU" sz="1100" dirty="0">
                <a:latin typeface="Times New Roman" panose="02020603050405020304" pitchFamily="18" charset="0"/>
                <a:cs typeface="Times New Roman" panose="02020603050405020304" pitchFamily="18" charset="0"/>
              </a:rPr>
              <a:t>.</a:t>
            </a:r>
          </a:p>
          <a:p>
            <a:pPr algn="ctr"/>
            <a:r>
              <a:rPr lang="kk-KZ" sz="1100" b="1" dirty="0">
                <a:latin typeface="Times New Roman" panose="02020603050405020304" pitchFamily="18" charset="0"/>
                <a:cs typeface="Times New Roman" panose="02020603050405020304" pitchFamily="18" charset="0"/>
              </a:rPr>
              <a:t>Түнде 19</a:t>
            </a:r>
            <a:r>
              <a:rPr lang="kk-KZ" sz="1100" b="1" kern="1400" dirty="0">
                <a:latin typeface="Times New Roman" panose="02020603050405020304" pitchFamily="18" charset="0"/>
                <a:cs typeface="Times New Roman" panose="02020603050405020304" pitchFamily="18" charset="0"/>
              </a:rPr>
              <a:t> мамырға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18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19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a:t>
            </a:r>
            <a:r>
              <a:rPr lang="kk-KZ" sz="1100" dirty="0">
                <a:latin typeface="Times New Roman" panose="02020603050405020304" pitchFamily="18" charset="0"/>
                <a:ea typeface="Times New Roman" panose="02020603050405020304" pitchFamily="18" charset="0"/>
              </a:rPr>
              <a:t>Солтүстік-шығыстан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5-10 </a:t>
            </a:r>
            <a:r>
              <a:rPr lang="ru-RU"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4-6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a:t>
            </a:r>
            <a:r>
              <a:rPr lang="ru-RU" altLang="ru-RU" sz="1100" dirty="0">
                <a:solidFill>
                  <a:schemeClr val="tx1"/>
                </a:solidFill>
                <a:latin typeface="Times New Roman" panose="02020603050405020304" pitchFamily="18" charset="0"/>
                <a:cs typeface="Times New Roman" pitchFamily="18" charset="0"/>
              </a:rPr>
              <a:t>қала атмосферасында ластаушы заттардың </a:t>
            </a:r>
            <a:r>
              <a:rPr lang="ru-RU" altLang="ru-RU" sz="1100" b="1" dirty="0">
                <a:solidFill>
                  <a:schemeClr val="tx1"/>
                </a:solidFill>
                <a:latin typeface="Times New Roman" panose="02020603050405020304" pitchFamily="18" charset="0"/>
                <a:cs typeface="Times New Roman" pitchFamily="18" charset="0"/>
              </a:rPr>
              <a:t>сейілуіне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a:t>
            </a:r>
            <a:r>
              <a:rPr lang="ru-RU" sz="1100">
                <a:solidFill>
                  <a:prstClr val="black"/>
                </a:solidFill>
                <a:latin typeface="Times New Roman" panose="02020603050405020304" pitchFamily="18" charset="0"/>
                <a:cs typeface="Times New Roman" panose="02020603050405020304" pitchFamily="18" charset="0"/>
              </a:rPr>
              <a:t>деңгейі</a:t>
            </a:r>
            <a:r>
              <a:rPr lang="ru-RU" sz="1100" b="1">
                <a:solidFill>
                  <a:prstClr val="black"/>
                </a:solidFill>
                <a:latin typeface="Times New Roman" panose="02020603050405020304" pitchFamily="18" charset="0"/>
                <a:cs typeface="Times New Roman" panose="02020603050405020304" pitchFamily="18" charset="0"/>
              </a:rPr>
              <a:t> </a:t>
            </a:r>
            <a:r>
              <a:rPr lang="ru-RU" sz="1100" b="1">
                <a:solidFill>
                  <a:srgbClr val="000000"/>
                </a:solidFill>
                <a:latin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a:solidFill>
                  <a:prstClr val="black"/>
                </a:solidFill>
                <a:latin typeface="Times New Roman" panose="02020603050405020304" pitchFamily="18" charset="0"/>
                <a:cs typeface="Times New Roman" panose="02020603050405020304" pitchFamily="18" charset="0"/>
              </a:rPr>
              <a:t>болады </a:t>
            </a:r>
            <a:r>
              <a:rPr lang="ru-RU" sz="1100" dirty="0">
                <a:solidFill>
                  <a:prstClr val="black"/>
                </a:solidFill>
                <a:latin typeface="Times New Roman" panose="02020603050405020304" pitchFamily="18" charset="0"/>
                <a:cs typeface="Times New Roman" panose="02020603050405020304" pitchFamily="18" charset="0"/>
              </a:rPr>
              <a:t>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Седелёва Н./</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796413"/>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53543</TotalTime>
  <Words>596</Words>
  <Application>Microsoft Office PowerPoint</Application>
  <PresentationFormat>Лист A4 (210x297 мм)</PresentationFormat>
  <Paragraphs>103</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7709</cp:revision>
  <cp:lastPrinted>2025-07-15T07:11:11Z</cp:lastPrinted>
  <dcterms:created xsi:type="dcterms:W3CDTF">2018-03-27T06:03:00Z</dcterms:created>
  <dcterms:modified xsi:type="dcterms:W3CDTF">2026-05-17T08:24:55Z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